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7" r:id="rId12"/>
    <p:sldId id="284" r:id="rId13"/>
    <p:sldId id="264" r:id="rId14"/>
    <p:sldId id="265" r:id="rId15"/>
    <p:sldId id="267" r:id="rId16"/>
    <p:sldId id="289" r:id="rId17"/>
    <p:sldId id="268" r:id="rId18"/>
    <p:sldId id="269" r:id="rId19"/>
    <p:sldId id="270" r:id="rId20"/>
    <p:sldId id="271" r:id="rId21"/>
    <p:sldId id="273" r:id="rId22"/>
    <p:sldId id="293" r:id="rId23"/>
    <p:sldId id="275" r:id="rId24"/>
    <p:sldId id="276" r:id="rId25"/>
    <p:sldId id="277" r:id="rId26"/>
    <p:sldId id="278" r:id="rId27"/>
    <p:sldId id="280" r:id="rId28"/>
    <p:sldId id="282" r:id="rId29"/>
    <p:sldId id="283" r:id="rId30"/>
    <p:sldId id="285" r:id="rId31"/>
    <p:sldId id="286" r:id="rId32"/>
    <p:sldId id="290" r:id="rId33"/>
    <p:sldId id="291" r:id="rId34"/>
    <p:sldId id="292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6:53:30.31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15015 8665,'-22'0,"0"0,0 0,0 0,0 0,-44 0,22 0,0 0,21 0,23 22,-66-22,22 0,-22 0,0 0,44 0,0 22,0-22,0 0,0 0,0 0,-22 0,21 0,1 0,0 0,-22 0,0 0,22 0,-22 0,-22 0,44 0,-22 0,22 22,0-22,-22 0,22 0,-1 0,1 22,-22-22,0 0,-22 22,22-22,0 22,-22-22,44 0,-22 0,22 0,-23 0,23 0,-22 22,22-22,0 0,-44 0,44 0,0 0,0 22,0-22,-22 0,44 23,-66-23,-1 22,45-22,0 0,0 0,0 22,0-22,0 0,-22 0,44 22,-66 0,0-22,44 22,0-22,0 22,-22-22,44 22,-67-22,67 22,-44-22,44 22,-44-22,44 22,-66 0,44 0,22 0,-44-22,44 22,-44 0,22 0,0 0,22 0,-44 0,22 1,0 21,22-22,0 0,0 0,0 0,0 0,0 0,0 22,0-22,0 0,0 22,0 22,22-44,-22 0,0 0,0 1,0 21,0-22,0 0,22-22,-22 22,0 0,22-22,-22 22,22-22,-22 22,22 0,0 0,-22 0,22-22,-22 22,22 0,-22 0,22-22,0 0,-22 22,22-22,-22 22,22 0,-22 0,22-22,-22 22,22-22,0 0,-22 23,22-23,-22 22,22-22,0 0,0 0,-22 22,23-22,-1 0,-22 22,22-22,0 0,0 0,0 22,22-22,22 0,-44 0,0 22,0-22,22 0,-22 0,0 0,0 0,0 0,0 0,1 0,21 0,-22 0,0 0,0 0,0 0,0 0,0 0,22 0,-22 0,0 0,0 0,0 0,0 0,0 0,0 0,45 0,-23 0,22 0,-44 0,44 0,-44 0,0 0,0 0,0 0,0 0,0 0,22 0,0 0,-22 0,1 0,-1 0,44 0,-44 0,0 0,0 0,0 0,0 0,22 0,0 0,-22 0,0 0,0 0,22 0,-22 0,0 0,1 0,-1 0,44 0,-44 0,0 0,0 0,0 0,0 0,0 22,22-22,-22 0,22 0,22 0,-44 0,1 0,21 0,-22 0,22 0,-22 0,0 0,0 0,0 0,44 0,-44 0,0 0,0 0,22 0,0 0,-22 0,1 0,-1 0,0 0,0 0,0 0,0 0,44 0,-22 0,0 0,-22 0,0 0,22 0,-22 0,22 0,-21 0,-1 0,0 0,0 0,0 0,0 0,22 0,-22 0,0 0,0 22,0-22,44 0,-44 0,0 0,0 0,0 0,0 0,45 0,-23 0,-22 0,44 0,-44 0,0 0,0 0,0 0,0 0,22 0,0 0,22 0,-43 0,-1 0,0 0,22 0,22 0,-44 0,0 0,0 0,0 0,22 0,-22 0,0 0,0-44,0 44,0 0,45-44,-45 44,0 0,0 0,0-44,22 44,-22 0,-22-45,22 45,0-44,0 44,22 0,-22 0,22-44,-22 44,0 0,-22-44,22 44,0 0,0 0,1-44,-1 44,0 0,0 0,22-44,-22 44,0-44,0 44,0-44,0 44,0-44,44 22,-44 22,-22-44,22 44,-22-45,22 23,-22 0,0 0,22 22,-22-44,0 22,22 22,-22-44,0 22,23 0,-23 0,0 0,0 0,0 0,0-22,0 22,0 0,0 0,0-1,0 1,0 0,0-22,-45 22,45 0,0 0,-44 22,44-44,-44 22,22 22,22-44,-66 44,66-44,-66 44,44 0,22-44,-44 44,22 0,0 0,22-44,-67 44,23 0,-22 0,0 0,-22 0,44 0,-22 0,0 0,21 0,-21 0,22 0,-22 0,22 0,-22 0,22 0,-67 0,67 0,-22 0,22 0,-22 0,66 22,-66-22,22 0,-22 0,-1 0,23 0,-22 0,22 0,-22 0,22 0,0 0,22 0,0-44,0 44,0 0,0 0,-1 0,1 0,-22 0,22 0,22-45,-66 45,44 0,22-44,-66 44,44-44,0 44,0 0,0 0,-22 0,22 0,22-44,-67 44,-21 0,22 0,22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7:51: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17573 10971,'0'-24,"23"24,-23-49,24 49,-1 0,1-48,-1 48,-23-48,24 48,-24-49,23 49</inkml:trace>
  <inkml:trace contextRef="#ctx0" brushRef="#br0" timeOffset="1312.5">17784 10583,'24'0,"-24"25,0-1,23-24,-23 24,0 0,0 1,0-1,0 0,0 0,24-24,-24 25,0-1,0 0,0 0,0 0,0 1,0-1,0 24,0-23,0-1,0 0,0 0,0 1,0-1,0 24,0-23,0-1,0 0,0 0,23-24,-23 25</inkml:trace>
  <inkml:trace contextRef="#ctx0" brushRef="#br0" timeOffset="4375">22928 11941,'23'-49,"1"49,-1 0,0 0,1 0,-1 0,24 0,-23 0,-24 24,23-24,-23 25,24-25,-24 24,23 0,1-24,-24 24,23-24,-23 25,0-1,0 0,-47 0,47 1,-47-1,24-24,23 24,-71 0,48 1,23-1,-47 0,24-24,23 24,-47-24,23 25,1-1,-1 0,24 0,0 0,0 1,0-1,0 24,-47-23,47-1,0 0,24-72,-1 23,1 25,-24-48,23 48,1-49,-1 49,1 0,-24 25,23-25,-23 24,23-24,-23 24,24-24,-24 24,23 1,1-25,-1 0,-23 24,24-24,-1 0,1 0,-1 0,1 0,-1 0,-23-49,0 25,24 24,-1-48</inkml:trace>
  <inkml:trace contextRef="#ctx0" brushRef="#br0" timeOffset="63781.25">20884 10632,'47'0,"0"0,0 0,-23 0,-1 0,1 0,-1 0,1 0,-24 24,0 0,0 1,0-1,0 0,0 0,0 1,-47-25,47 24,-47 0,47 0,-47 25,47-1,-47-24,47 1,-47-1,47 0,-47-24,47 24,0-72,23 48,1 0,-24-49,23 25,1 24,-1-48,1 48,-1 0,1 0,-1 0,24 0,-23-49,-1 49,1 0,-1 0,1 0,-1 0,24 0,-24 24,-23 1,0-1,24-24,-24 24,0 0,0 1,23-1,-23 0,24 0,-24 1,0 23,0-24,0 1,0-1,0 0,-47 0,47 1,-47 23,47-24,-70-24,46 24,1-24,-1 25,1-1,-24-24,47 24,-47-24,23 0,1 0,-24 0,23 0,-23 0,0 0,24 0</inkml:trace>
  <inkml:trace contextRef="#ctx0" brushRef="#br0" timeOffset="65609.375">23327 13734,'23'0,"-23"25,0-1,0 0,0 0,-47 1,47 47,0-47,-47-1,47 0,0 0,0 0,0 1,0 23,0-24,0 1,0-1,0 0,0-72,24 48,-24-49,23 49,1-48,23 48,23 0,-46 0,-1 0,1 24,-1-24,1 0,23 0,-24 0,1 0,-1 0,1 0,-24-49</inkml:trace>
  <inkml:trace contextRef="#ctx0" brushRef="#br0" timeOffset="66125">23656 14025,'0'24,"0"1,23 23,-23-24,0 1,0 23,0-24,0 25,0-25,24 0,-24 1,0-1,0 0,0 0,0 25,0-25,0 0,0 0,23 1,1-25,-1-49,1 25,-24 0</inkml:trace>
  <inkml:trace contextRef="#ctx0" brushRef="#br0" timeOffset="68671.875">21988 16449,'24'0,"-24"24,0 1,0-1,0 0,0 0,0 49,0-25,0-23,23-25,1 0,-1 0,1 24,-1-24,1 0,-1 24,24 0,-24-24,1 0,-1 0,1 0,-24 25,23-25,-23 24,0 0,24 0,-24 1,0-1,0 0,0 0,0 25,-47-25,47 0,-47 1,47 23,-47 0,23-23,24-1,-70-24,23 0,0 0,47-49,0 25,-47 0,94 24</inkml:trace>
  <inkml:trace contextRef="#ctx0" brushRef="#br0" timeOffset="69890.625">22082 16473,'24'0,"-1"0,1 0,-1 0,0 0,1 0,-1 0,24 0,-23-48,-1 48,1 0,-1 0,1 0,-24-49,-71 74</inkml:trace>
  <inkml:trace contextRef="#ctx0" brushRef="#br0" timeOffset="72156.25">19499 17637,'-47'24,"23"0,24 1,0-1,-47-24,47 24,0 0,-47-24,47 24,-47 1,47-1,-47 0,47 0,0 1,0-1,0 24,-47-23,47-1,0 0,0 0,24-24,-1 0,1 0,-1 25,1-1,-1-24,1 24,23-24,-24 0,-23 24,24-24,-1 0,1 0,-1 0,1 25,-1-25,1 0,23 0,-24 0,-23-49,23 25,-23 0,0-1,24 1,-24 0,0 0,0-25,-70 25,46 24,1 0,-1 0,24-49,-70 49,23 0,0 25,23-25,24 24,-47 0,47 0,-47 1,47-1,0-73,0 74,-47-25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27T15:59:53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7210 13295,'22'0,"0"0,0 22,0 0,0-22,0 0,-22 22,22-22,-22 23,22-23,-22 22,22 0,-22 0,22 0,-22 0,22 0,0-22,-22 22,23 0,-1 0,0-22,-22 22,22-22,0 22,0-22,-22 22,0 0,22-22,0 0,-22 44,22-44,-22 22,22-22,0 0,-22 22,0 0,0 0,22-22,-22 22,0-66,0 22,22 22,-22-44,0 22,22 22,-22-44,0 22,22 22,-22-44,0 22,22 22,-22-44,22 22,-22 0,0 0,22 22,0-44,0 22,0-1,1 23,-23-44,22 44,0-44,0 44,0 0,0-44,0 44,0 0,22 0,-44-44,22 44,-22-44,22 44,0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9:51:54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1918 8533,'22'0,"0"0,0 0,0 0,0 0,1 0,-1 0,-22-44,22 44,0-44,0 22,0 22,-22-45,22 45,-22-44,22 44,-22-44,22 22</inkml:trace>
  <inkml:trace contextRef="#ctx0" brushRef="#br0" timeOffset="1187.5">2249 8246,'22'0,"-22"22,0 0,22-22,-22 22,0 0,0 0,0 0,0 1,0-1,0 0,0 22,0-22,0 0,0 0,0 0,0 0,0 0,0 22,0-22,0 0,0 0,0 0,0 0,0 0,0 22,0-21,0-1,-44 0,44 0</inkml:trace>
  <inkml:trace contextRef="#ctx0" brushRef="#br0" timeOffset="4687.5">2051 9657,'0'-44,"22"22,-22 0,22 22,0-44,0 44,0 0,0 0,0 0,0 0,22 22,-22-22,0 0,-22 22,22-22,0 0,-22 22,22-22,0 0,-22 22,0 0,22-22,-22 22,0 0,0 0,0 0,-44 0,22-22,22 23,-44-1,22-22,0 22,0-22,0 22,0-22,22 22,-44 0,22-22,22 22,-44-22,22 22,22 0,-45-22,45 22,-44-22,44 22,-44 0,44 0,-44 0,44 0,0 0,-44-22,44 22,0 0,0 0,22-22,0 0,0 0,0 0,0 0,0 0,0-44,23 44,-23 0,0 0,0 0,0 0,0 0,0 0,22 0,-22 0,0 0,0 0,0 22,0-22,0 0,22 0,-44 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9:51:24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14412 17110,'39'0,"-39"-44,38 44,0 0,0 0,0 0,1 0,-39 22,38-22,-38 22,0 0,0 0,0 0,0 0,0 0,0 44,-77-44,77 0,-76-22,38 22,38 0,-115-22,77 22,0-22,38 22,-77-22,77 22,39-22,-1 0,0 0,0 0,0 0,1 0,-1 0,38 0,-38 0,1 0,-1 0,0 0,-38 22,38-22,-38 23,39-23,-1 22,-38 0,38-22,-38 22,38 0,-38 0,38-22,1 22,-39 0,38-22,-38 22,0 0,0 0,0 0,38-22,-38 22,0 0,0 0,-76 0,37-22,39 22,-76 0,38 0,0-22,38 22,-115-22,38 0,-37 0,-1 0,77 0,0 0,38-44,-115 44,77-44,0 44,38-44,-77 22,77 0</inkml:trace>
  <inkml:trace contextRef="#ctx0" brushRef="#br0" timeOffset="1">17049 16911,'0'22,"-77"22,39-22,38 1,-76 21,37-22,39 0,0 0,-76-22,76 22,-76 0,76 0,0 0,-77 0,39 0,38 0,-76 22,37-22,39 0,-76-22,76 22,0 0,-115 0,115 0,39-22,-1 0,0 0,0 0,0 0,1 0,-1 0,38 0,-38 0,39 0,-39 0,0 0,39 0,-39 0,0 0,38 0,-37 0,37 0,-76-44,38 44,0 0,-38 22,-76-22,76 22,0 1,0-1,-115-22,77 0</inkml:trace>
  <inkml:trace contextRef="#ctx0" brushRef="#br0" timeOffset="2">17163 17198,'38'0,"-38"22,0 0,0 0,0 0,0 0,0 0,0 0,0 22,0-22,-76 0,76 0,0 1,0-1,0 0,0 44,0-22,0 0,0-22,0 0,0 0,0 0,0 0,0 0,38 22,-38 0,38-21,-38-1,39 0,-39 0,0 22,0-22,0 0,0-66,0 22,0 0,0 0,0-22,0-23</inkml:trace>
  <inkml:trace contextRef="#ctx0" brushRef="#br0" timeOffset="3">19341 17176,'38'0,"-38"22,0 0,0 0,-76 0,76 0,0 0,0 0,-77 22,77-22,0 22,0-22,-76 1,76 21,-76-22,152-22,-76-44,38 44,0 0,1 0,-1-45,0 45,0 0,0 0,39 0,-39 0,0 0,0 0,1 0,-39 23,0-1,38-22,0 0,-38 22,0 0,38 0,0 0,-38 0,39 0,-1 0,-38 22,0-22,0 0,38 0,-38 0,0 0,0 0,0 22,0-22,-76 1,76-1,-115-22,115 22,-115-22,39 0,-39 0,1 0,37 0,-37 0,76 0,38-44,-77 21</inkml:trace>
  <inkml:trace contextRef="#ctx0" brushRef="#br0" timeOffset="4">19341 17198,'38'0,"-38"-44,38 44,1 0,-1 0,0 0,0 0,-38 22,38-22,1 0,-39 22,38-22,0 0,0 22,0-22,1 22,-1-22,0 0,-38-44,38 22,-38 0,0 44</inkml:trace>
  <inkml:trace contextRef="#ctx0" brushRef="#br0" timeOffset="5">22283 17066,'-115'0,"115"22,-76-22,38 22,38 0,0 0,-77-22,77 22,0 0,0 0,-76 0,76 0,0 0,-77-22,77 22,0 0,0 0,0 0,0 0,0 0,0 0,0 23,0-23,0 0,38-22,-38 22,0 0,0 0,0 0,39 0,-39 0,38 0,-38 22,38-22,-38 0,38-22,-38 22,39-22,-39 22,0 0,38 0,0 0,0-22,0 0,1 22,-1-22,0 0,38 0,-37 0,-1 0,0 23,0-23,0 0,1 0,-39-45,38 23,0 0,-38 0,0 0,38 22,-38-44,0 22,0 0,38 22,-38-44,0 22,0 0,0 0,39 22,-39-44,0 22,-115 22,115-44,-76 44,-1 0,39 0,38-45,-153 45,39 0,37 0,1 22,76 1,-77-23,77 22,0 0,0 0</inkml:trace>
  <inkml:trace contextRef="#ctx0" brushRef="#br0" timeOffset="6">11891 17330,'38'0,"0"0,-38-44,39 22,-1 22,0-44,0 44,0 0,1-44,-1 44,38 0,-38 0,1 0,-1 0,0 0,0 0,0 0,-38 22,39-22,-1 0,0 0,-38 22,38-22,-38 22,38-22,-38 22,0 0,0 0,0 0,0 0,0 0,39-22,-39 22,0 0,0 0,-77 0,39 1,0-23,0 22,-1-22,1 0,38 22,-114-22,114 22,-77-22,77 22,-76-22,38 0,38 22,0 0,0 0,-77-22,77 22,-76 0,76 0,-77 0,77 0,0 0,0 0,-76 22,76-22,0 0,0 0,0 1,0-1,-76-22,76 22,0 0,38-22,0-44,0 22,0-1,1 23,-39-44,38 44,0-44,0 22,0 22,1 0,-39-44,38 44,0 0,0 0,-38 22,38-22,-38 22,39 0,-1-22,-38 22,38-22,-38 22,38-22,-38 22,0 0,38-22,-38 23,39-23,-39 22,38-22,-38 22,38-22,0 0,0 0,-38 22,77-22,-39 0,0 0,-38-44,38 44,1-45,-39 23,38 22,0 0</inkml:trace>
  <inkml:trace contextRef="#ctx0" brushRef="#br0" timeOffset="7">9217 17352,'38'0,"0"0,0 0,39 0,-77-44,38 22,0 22,0-44,0 22,1 0,-1 0,0 0,38 22,-37 0,-1 0,-38-44,38 22,0 22,0-44,1 44,-1 0,0 0,-38-45,38 45,0 23,1-23,-39 22,0 0,0 0,0 22,0-22,0 22,0-22,0 0,0 0,0 0,0 0,0 0,0 22,0-22,0 0,0 0,38 0,-38 1,0-1,0 22,0-22,0 0,0 0,0 0,0 0,0 0,0 22,0-22,0 0,38 0,-38 0,0 0,0 0,0 0,0 23,0-23,0 22,0-22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10:10:30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12700 13626,'0'-44,"22"22,-22 0,22 0,-22 0,22 0,0 0,-22-22,0 22,22-1,0 1,-22 0,0 0,22 22,-22-44,0 22,22 0,0 22,-22 22,0 0,0 0,0 0,0 0,0 0,0 0,0 23,22-23,-22 0,0 0,23-22,-23 22,22 0,-22 0,0 0,0 0,22 0,-22 0,0 22,0-22,0 0,22 0,-22 0,0 0,0 0,0 23,0-23,0 0,22-22,-22 22,0 0,0 0,22 0,0 0</inkml:trace>
  <inkml:trace contextRef="#ctx0" brushRef="#br0" timeOffset="3750">17396 11531,'0'-22,"0"0,0 0,22 22,-22-44,22 44,-22-44,22 44,1 0,-1 0,0 0,0 0,0 0,0 0,-22 22,22-22,0 0,-22 22,22 0,-22 0,22 0,-22 0,22 0,-22 0,0 23,22-23,0-22,-22 22,0 0,-44 0,44 0,-44 0,44 0,0 0,-44 22,44-22,0 0,-44 0,22 0,22 0,0 0,-44 22,44-22,0 1,0-1,0 0,0 0,-45 0,45 22,0-22,23-22,-23-44,22 44,0 0,0 0,0 0,0 0,0 0,0 0,22 0,-22 22,0-22,0 22,0 0,44-22,-44 0,0 0,0 0,1 0,-23-44,22 22,-22 0,0 44,0 0</inkml:trace>
  <inkml:trace contextRef="#ctx0" brushRef="#br0" timeOffset="10031.25">21586 12435,'22'0,"0"-44,0 22,0 22,-22-44,22 44,0 0,0 0,0 0,0 0,0 0,0 0,22 0,-44 22,0 0,0 0,0 0,0 0,-44-22,44 22,0 1,-44-23,44 22,0 0,0 0,-44 0,44 0,0 0,-44 0,44 22,22-44,-22-44,22 44,0-44,0 44,0 0,-22-44,22 44,0 0,0 0,0 0,0 0,0 0,0 0,23 0,-45 22,22-22,0 0,-22 22,22 0,-22 0,0 0,22 0,-22 0,0 0,22-22,-22 22,0 0,0 0,0 0,0 0,0 0,0 0,0 22,0-21,-44-23,44 22,-44 0,44 0,0 0,-67-22,67 22,0 0,-66-22,66 22,-66-22,44 0,0 22,0-22,-44 0,22-44,44 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27T16:06:44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 10010,'22'0,"0"0,-22 22,22-22,0 0,0 22,0-22,0 22,-22 0,22-22,-22 22,22 0,1 0,-1 0,-22 1,22-23,-22 44,22-22,0 0,0 0,-22 0,0 22,22-44,-22 22,22 0,0 0,-22 0,22-22,-22-44,0 22,0 0,0 0,22 22,-22-44,0 22,0 0,0 0,22 22,-22-44,22 44,-22-45,22 23,-22 0,22 0,-22 0,22 22,0-44,0 22,0 0,0 22,-22-44,22 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11:07:07.51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20373 6482,'44'0,"0"0,22 0,0 0,-44 0,23 0,21 0,-44 0,0 0,0 0,0 0,0 0,22 0,-22 0,0 0,0 0,0 0,0 0,0 0,22 0,-22 0,1 22,-1-22,22 0,-22 0,22 22,-22-22,0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7T19:14:56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6791 9018,'0'22,"22"-22,-22 22,22-22,0 22,-22 0,22-22,0 0,-22 22,22-22,-22 22,22-22,-22 22,22-22,-22 22,22-22,-22 22,22-22,1 22,-23 0,22-22,-22 22,22-22,-22 23,22-1,-22 0,0 0,44-22,-44 22,0 0,22-22,-22 22,22-22,-22-44,22 22,-22 0,0 0,22 22,-22-45,0 23,22 0,-22 0,22 22,-22-44,22 22,-22 0,22 0,0 22,-22-44,22 22,0 22,0-44,0 22,-22 0,22 0,0 0,1 22,-1-44,0 44,-22-45</inkml:trace>
  <inkml:trace contextRef="#ctx0" brushRef="#br0" timeOffset="1">7011 9944,'0'22,"23"-22,-1 0,0 0,0 22,0-22,-22 22,22-22,0 22,-22 0,22-22,-22 22,22 0,0 0,-22 0,0 0,22-22,-22 22,22 1,0-1,-22 0,22-22,-22 22,22 0,-22 0,22-22,0-44,-22 22,0 0,22 22,-22-45,22 23,-22 0,22 22,-22-66,22 66,-22-44,23 22,-1 0,-22 0,22 22,-22-44,22 22,0 22,-22-44,22 44,-22-44,22 44,0-44,0 44,0-45,0 23,0 0,0 22,22 0,-22 0</inkml:trace>
  <inkml:trace contextRef="#ctx0" brushRef="#br0" timeOffset="2">6901 10760,'22'0,"0"0,0 0,-22 22,22-22,-22 22,22-22,1 0,-1 0,-22 22,22-22,0 0,-22 22,22 0,0 0,0 0,0 0,-22 0,22-22,-22 22,0 0,0 0,0 0,22 0,-22 0,0 0,0 23,22-23,-22 0,0 0,22-22,-22 22,22-66,0 22,-22 0,22 22,-22-45,22 23,-22 0,22 0,0 0,0 0,-22 0,22-22,0 44,-22-44,45 22,-23 0,-22 0,22 0,0 0,0 22,0-44,0 22,0 22,44-44,-44 44,0-45,0 45,0-44,22 44</inkml:trace>
  <inkml:trace contextRef="#ctx0" brushRef="#br0" timeOffset="3">6703 12149,'22'0,"-22"22,22-22,0 22,-22 0,0 0,22 0,-22 0,0 0,22 0,-22 22,0-22,0 0,0 0,0 0,0 1,22-1,-22 22,0-22,0 0,0 0,0 0,0 44,0-44,0 0,0 0,0 0,0 0,0 0,0 22,0-88,22 44,-22-44,22 44,-22-44,22 44,-22-44,22 44,0-44,-22 22,22 0,0 0,-22 0,22 0,1-44,-1 43,0-21,22-22,0 22,0 22,-44 0,22-22,0 22,0 22,-22-44,22 44,-22-44,22 44,0-44,-22 22,22 22,-22-45,22 45</inkml:trace>
  <inkml:trace contextRef="#ctx0" brushRef="#br0" timeOffset="4">7254 13097,'0'22,"0"0,0 0,0 0,0 0,0 0,0 0,0 22,0-22,0 0,0 0,0 1,0-1,0 0,0 22,0-22,0 0,0 22,0-22,0 22,22-44,0 0,-22-44,22 44,-22-44,22 44,-22-44,22 44,0-44,0 22,0 0,0-23,45 1,-45-22,44 44,-22-44,0 44,-22 0,22 0,-22-44,22 66,-22-44,44 22,1 0,-23-23,0 23,0 22,22-44,-44 44,-22-44,22 44,0 22,-22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7:16:18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9613 17903,'22'0,"0"0,0 0,0 23,0-23,0 0,1 0,-23 22,22-22,0 0,-22 22,22-22,-22 22,22 0,0-22,0 0,-22 22,22-22,-22 22,22-22,-22 22,0 0,0 0,22-22,-22 22,0 0,22-22,-22 22,0 0,22-22,-22 22,0 0,22-22,-22 22,0-66,0 22,0 0,0 0,0 0,0 0,0 0,0-22,22 22,-22 0,0 0,0 0,0 0,0 0,22-23,-22 23,22 22,-22-44,22 44,-22-44,22 44,0-44,0 22,23 0,-1 0,-22 0,0 22,-22-44,22 22,0 22,0-44,0 44,-22-44,22 44,0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7T19:14:56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5843 7232,'0'22,"22"-22,0 0,0 0,-22 22,0 0,22 0,-22 0,22 0,-22 0,0 44,22-44,0 1,-22 21,22 22,-22-44,0 0,22-22,-22 22,0 22,0 22,22-66,-22 22,0 0,22-66,-22 22,22 0,1 0,-23 0,22-44,0 44,22 0,0-44,-44 44,22-1,0 1,0 0,-22-22,0 22,22 0,0 0,0 0,-22 0,22 22,-22-44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7T19:15:01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5887 7474,'0'23,"22"-1,-22 0,0 0,0 0,22 0,0 0,-22 22,0 0,22-22,-22 66,22-22,0-22,-22 23,22-45,-22 0,0 0,0 22,0-22,0 0,22 0,-22 0,0 0,0 0,0 22,0-88,0 22,22 0,0-22,-22 0,23 22,21-22,-22 22,-22-22,22-1,0 23,0 0,-22 0,22-22,0 22,0 0,0 0,0 0,44 0,-66-22,22 22,22 0,22 0,-43 0,-1-22,0 44,0-44,22 44,-22-45,0 23,0 22,0 0,-22-44,22 44,-22-44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27T15:55:23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19667 3153,'0'-22,"22"22,0-44,1 44,-1-44,0 44,-22-44,22 44,-22-44,0 21,22 23,0-44,-22 22,22 22,-22-44,22 22,-22 0,22 22,-22-44,22 44,-22-44,0 22,0 0,22 22,-22-44,0 22,22 22,0 22,-22 0,0 0,0 0,0 0,0 0,0 0,22-22,-22 22,0 0,0 0,0 0,0 0,22-22,-22 22,0 0,0 0,0 0,22 1,-22-1,0 0,0 22,22-44,-22 22,0 0,0 0,0 0,0 0,0 0,0 0,0 22,0-22,0 0,22-22,-22 22,0 0,0 0,0 0,0 0,0 1,0-1,0 22,0-22,0 0,0 0,0 0,0 0,0 0,0 22,22-22,-22 0,0-66</inkml:trace>
  <inkml:trace contextRef="#ctx0" brushRef="#br0" timeOffset="2187.5">19711 3792,'45'0,"-1"0,22 0,0 0,-44 0,-22 22,22-22,0 0,0 0,0 0,0 0,-22 22,22-22,0 0,0 0,0 0,0 0,1 0,-1 0,22 0,-22 0,0 0,0 0,0 0,0 0,0 0,22 0,-22 0,0 0,-22 23</inkml:trace>
  <inkml:trace contextRef="#ctx0" brushRef="#br0" timeOffset="6937.5">22225 13295,'0'-44,"0"22,0 0,0 0,0 0,0 0,0 0,0-22,0 22,22 22,0-44,0 44,0-44,0 22,0 22,0 0,22 0,-44-45,22 45,1 0,-1 0,0 0,0 0,-22 22,22-22,0 0,-22 23,22-23,0 22,0-22,-22 22,22-22,-22 22,22 0,0 0,-22 0,22-22,-22 22,22-22,-22 22,0 0,22 0,-22 0,22 0,-22 0,0 0,0 22,0-22,0 0,0 0,0 23,-44-1,44-22,0 22,-44-44,44 22,-44-22,44 22,0 0,-44-22,22 22,0-22,0 22,0-22,0 0,0 22,-23 0,23 0,0-22,22 22,-44 0,22 0,22 0,-44-22,44 22,0 0,0 1,0-1,0 0,0 0,0 0,0 22,0-22,0 0,0 0,0 0,0 0,0 0,0 22,22-44,-22-44,22 44,-22-44,22 44,0 0,-22-44,22 44,0 0,0 0,1 0,-1-44,0 44,0 0,22 0,-44 22,22-22,0 0,0 0,-22 22,22-22,-22 22,22-22,0 22,-22 0,22 0,0-22,-22 22,0 0,22 0,0-22,0 0,0 0,0 0,0 0,1 0,21-44,-44 22,22 22,-22-44,22 44,-22-44,22 44,-22-44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9:04:03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9988 13957,'0'-44,"0"22,0 0,22 22,-22-45,0 23,0 0,22 22,0-44,-22 22,22 22,0 0,0 0,0 0,0 0,0 0,1 0,21 0,-22 0,0 0,0 0,-22 22,22-22,0 22,-22 0,0 0,0 0,22-22,-22 23,0-1,0 0,0 0,0 0,0 0,0 0,22 22,-22-22,0 0,0 0,0 0,0 0,-44 0,22 22,0-22,0-22,22 22,-44-22,44 22,0 0,-67-22,45 23,0-23,22 22,-44-22,44 22,-44-22,44 22,-44-22,44 22,0 0,0 0,0 0,-44-22,44 22,0 0,0-66,22 22,0 22,-22-44,22 44,0 0,0 0,0 0,0 0,0 0,0 0,23 0,-23 0,-22 22,22-22,-22 44,22-44,-22 22,0 0,22-22,-22 22,22-22,-22 22,22-22,0 0,-22 22,22-22,0 0,-22-44,22 22,0 0,0 22,-22-44,22 44,-22-44,22 44,-22-44,22 44</inkml:trace>
  <inkml:trace contextRef="#ctx0" brushRef="#br0" timeOffset="2828.125">13185 13824,'22'0,"-22"-44,0 22,0 0,22 0,0 0,-22 0,0 0,22 22,0 0,0 0,0 0,0 0,1 0,-1 0,22 0,-22 0,0 22,-22 0,22 0,-22 22,22-22,-22 22,0-21,0-1,0 0,0 0,-44 0,44 0,-44 22,22-22,0 0,0 0,-1 0,1 0,22 0,-44 22,44-22,0-66,22 22,0 0,0 22,1-44,-1 44,0 0,0-44,22 44,-22 0,-22 22,22-22,0 0,-22 22,22-22,-22 22,22 0,-22 0,22-22,-22 22,0 22,22-22,-22 0,22-22,-22 22,0 0,0 1,0-1,0 0,0 0,-44 44,44-44,0 0,0 0,-66 0,66 22,-66-44,66 22,-44-22,22 22,0 0,0-22,-1 0,1 0,0 0,-22 22,22-22,0 0,0 0,0 0,0 0,0 0,-22 0,44-44,0 22,0 0</inkml:trace>
  <inkml:trace contextRef="#ctx0" brushRef="#br0" timeOffset="4906.25">15522 13626,'0'22,"0"0,0 0,-44 0,44 44,0-44,-44-22,44 45,0-23,-44 0,44 44,-44-44,44 0,-44 0,44 0,0 0,0 0,-44 22,22 0,22-22,0 0,-45 0,23 22,44-44,1 0,21 0,-22 0,-22-44,22 44,0 0,0 0,0 0,0 0,0 0,0 0,22 0,-22 0,22 0,-22 0,0 0,22 0,-21 0,-1 0,0 0,-66-44,21 44,1 0</inkml:trace>
  <inkml:trace contextRef="#ctx0" brushRef="#br0" timeOffset="5609.375">15500 14067,'0'22,"0"0,0 0,0 22,0-22,0 0,0 0,0 0,0 0,22-22,-22 23,0-1,22 0,-22 0,0 0,0 0,22 0,-22 22,0-22,22 0,-22 22,0-22,0 22,22-44</inkml:trace>
  <inkml:trace contextRef="#ctx0" brushRef="#br0" timeOffset="8750">17440 13802,'22'0,"-22"22,23-22,-23 23,0-1,0 22,0-22,0 44,0-22,0-22,22 22,-22-22,22-22,0 0,0 0,0 0,0 0,-22 22,22-22,0 0,-22 22,22-22,0 0,-22 22,22 0,0-22,-22 22,22-22,-22 22,22 0,0-22,-22 23,0 21,22-22,-22 0,0 0,0 22,0-22,0 0,0 0,0 0,0 0,-44 0,44 22,-44-22,22 22,22-22,-44 1,22 21,22-22,-66 0,44-22,0 0,-44 22,43-22,1 0,0 0,0 0,0 0,22-44,-66 44,44-44,22 22,-66-1,66 1,-44 22</inkml:trace>
  <inkml:trace contextRef="#ctx0" brushRef="#br0" timeOffset="10453.125">17507 13780,'22'0,"0"22,0-22,0 0,0 0,22 0,-22 0,0 0,0 0,22 0,0 0,-22 0,-22-44,22 44,-22-44,22 44,0 0</inkml:trace>
  <inkml:trace contextRef="#ctx0" brushRef="#br0" timeOffset="12937.5">19954 13648,'-66'0,"22"0,-22 0,44 0,0 22,-45-22,45 22,22 0,-66-22,44 22,0-22,22 22,-44 0,22 0,22 0,-44-22,44 23,0-1,-44 0,44 22,-44-22,44 44,0-44,0 0,0 0,0 44,-44-44,44 0,0 0,0 0,0 0,0 45,0-45,0 0,0 0,0 0,0 22,0-22,22-22,-22 22,0 0,22-22,-22 22,22-22,-22 22,22-22,-22 22,22 0,22-22,-22 0,-22 22,22-22,0 0,0 0,0 0,0 0,0 0,0 0,22 0,-22 0,0 0,1 0,-23-44,22 22,-22 0,0 0,0 0,0 0,0 0,0-22,0 22,0 0,22 22,-22-44,0 22,0-1,-67 23,67-44,-66 44,66-44,-66 44,0-44,44 44,0 0,0 0,0 0,0 0,0 0,-22 0,22 0,0 0,-1 0,23 22,-44 0,44-66,22 44</inkml:trace>
  <inkml:trace contextRef="#ctx0" brushRef="#br0" timeOffset="22781.25">6152 13957,'22'0,"0"0,0 0,0 0,0-44,0 44,0 0,-22-44,22 44,0-45,0 45,-22-44,22 44,0-44,0 44,-22-44,22 44,-22-44,22 44,0 22,-22 0,22-22,0 22,-22 0,0 0,0 0,0 22,22 1,-22-23,0 0,0 0,0 0,0 0,0 0,0 22,23-22,-23 0,0 0,0 0,22 0,-22 0,22 22,-22-22,0 0,22 0,-22 1,22-1,-22 0,0 22,0-22,0 0,0-66</inkml:trace>
  <inkml:trace contextRef="#ctx0" brushRef="#br0" timeOffset="25078.125">6306 14464,'22'0,"0"0,0 0,0 0,0 0,0 0,0 0,22 0,0 0,-22-44,1 44,43 0,-44 0,0 0,0 0,0 0,0 0,22 0,-22 0,0 0,0 0,0 0,0 0,0 0,22 0,-22 0,1 0,-23-44,0 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2-02-18T07:33:00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7100 6977,'25'0,"-25"29,25-29,1 0,-1 0,1 0,-1-58,51 0,-50 28,-1 30,1 0,-1-58,0 58,-25-58,26 29,-1 29,1-59,-26 30,25 0,-25 0,25 0,1 29,-26-58,25 58,-25-59,0 30,26 29,-1 0,1 0,-26 29,25 0,-25 1,0-1,0 0,0 0,0 0,0 29,0-28,0-1,0 0,0 0,-51 0,51 0,0 30,0-30,-51 0,51 0,0 0,-51 0,51 1,0 57,0-29,0 1,-50-30,50 29,0-29,0 0,0 0,0 30,0-30,0 0,0 0,0 0,0 0,0 1</inkml:trace>
  <inkml:trace contextRef="#ctx0" brushRef="#br0" timeOffset="1125">7201 7822,'26'0,"-1"0,1 0,-1 0,0 0,52 0,-52 0,0 0,1 0,-1 0,-25 30,26-30,-1 0,26 0,-26 0,1 0,25 0,-26 0,-25 29,25-29,1 0,-1 0,26 29,0-29,-26 0,1 0,-26-58,25 58,-25-59,51 59</inkml:trace>
  <inkml:trace contextRef="#ctx0" brushRef="#br0" timeOffset="3890.625">13682 10038,'0'-59,"0"30,0 0,0 0,26 29,-1-58,0 58,1-59,-1 59,1 0,-1 0,26 0,-26 0,1 0,25 0,-26 0,26 0,-51 29,25-29,1 0,-26 30,25-30,0 29,-25 0,26-29,-1 29,-25 0,26 0,-1 0,-25 1,26-30,-26 29,25-29,-25 29,0 0,0 0,0 0,-51 0,26 1,25-1,-51 29,25 0,1-28,-51 57,50-58,1 0,0-29,-52 29,77 1,-76-30,76 29,-76 0,76 0,-51 0,51 0,-51 0,51 30,-51-30,51 0,0 0,-50 0,24 0,26 1,0 28,0 0,0 30,0-59,0 0,0 0,0-87,0 29,26 0,-26-1,25 30,0 0,1-58,-1 58,1 0,-1-58,0 58,26 0,-25 0,-1 0,0 0,1 0,-1 29,1 0,25-29,-26 29,0-29,1 0,-26 29,25-29,1 30,-1-30,-25 58,25-58,1 0,-1 29,1-29,-1 0,1-87,24 57,1 1,25-58,-50 58,-1-30,-25 30,26 29,-1-58,-25 29,0 0,0-30,0 30,0-29,51 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8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7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8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3AB8-4364-4D4C-AA52-1A303533BF82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72EF-BF85-4EAD-8D35-4DFC0AC94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ubmrcj15kgek/copy-of-culture-project-food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customXml" Target="../ink/ink15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МАСТЕР-КЛАСС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Использование социального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сервиса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Prezi.com на уроках английского языка и во внеклассной работе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501008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Arial Black" pitchFamily="34" charset="0"/>
              </a:rPr>
              <a:t>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АВТОР: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ТИХОМИРОВА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АННА ВИКТОРОВНА,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УЧИТЕЛЬ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АНГЛИЙСКОГО ЯЗЫКА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МБОУ СОШ № 2 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г. ВЛАДИМИРА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2012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6019" r="8104" b="8418"/>
          <a:stretch/>
        </p:blipFill>
        <p:spPr bwMode="auto">
          <a:xfrm>
            <a:off x="1259632" y="1700808"/>
            <a:ext cx="6771502" cy="48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2119320" y="2643120"/>
              <a:ext cx="333720" cy="34164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960" y="2633760"/>
                <a:ext cx="352440" cy="360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323529" y="54868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Выбираем шаблон будущей презентации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72200" y="5661248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9" t="35744" b="136"/>
          <a:stretch/>
        </p:blipFill>
        <p:spPr bwMode="auto">
          <a:xfrm>
            <a:off x="6744177" y="188640"/>
            <a:ext cx="2353607" cy="65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Знакомимся с интерфейсом:</a:t>
            </a:r>
          </a:p>
          <a:p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Боковое меню</a:t>
            </a:r>
          </a:p>
          <a:p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Кнопки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масштаба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изображения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Проигрывание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презентации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668344" y="8367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668344" y="119675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68344" y="155679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604448" y="5229200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316416" y="52292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20980" y="52292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380312" y="5301208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Рукописные данные 22"/>
              <p14:cNvContentPartPr/>
              <p14:nvPr/>
            </p14:nvContentPartPr>
            <p14:xfrm>
              <a:off x="7080120" y="928800"/>
              <a:ext cx="1207080" cy="4175280"/>
            </p14:xfrm>
          </p:contentPart>
        </mc:Choice>
        <mc:Fallback xmlns="">
          <p:pic>
            <p:nvPicPr>
              <p:cNvPr id="23" name="Рукописные данные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0760" y="919440"/>
                <a:ext cx="1225800" cy="41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12310" r="22277" b="79589"/>
          <a:stretch/>
        </p:blipFill>
        <p:spPr bwMode="auto">
          <a:xfrm>
            <a:off x="179513" y="5301208"/>
            <a:ext cx="8784976" cy="10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000" y="493403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Верхнее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меню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Здесь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отображается время последнего сохранения презентации (в том числе автоматического).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Здесь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же размещены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команды отмены последнего действия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Ссылка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для показа презентации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онлайн, ссылка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для приглашения к совместному редактированию презентации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Печать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презентации 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формате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pdf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Помощь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Выход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2214720" y="4905360"/>
              <a:ext cx="4969080" cy="44496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360" y="4896000"/>
                <a:ext cx="498780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0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10485" b="29092"/>
          <a:stretch/>
        </p:blipFill>
        <p:spPr bwMode="auto">
          <a:xfrm>
            <a:off x="349153" y="2492896"/>
            <a:ext cx="8373685" cy="390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2051720" y="3068960"/>
              <a:ext cx="2717680" cy="1773768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2360" y="3059600"/>
                <a:ext cx="2736400" cy="179248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107504" y="116632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«Пузырьковое»  меню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здесь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расположены все команды для создания и редактирования презентации</a:t>
            </a:r>
            <a:r>
              <a:rPr lang="ru-RU" sz="2000" dirty="0" smtClean="0"/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Рабочая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область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Здесь размещаются тексты,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изображения, видео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картинки,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флеш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-ролики,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настраивается переход между ними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Каждый элемент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может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быть увеличен или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уменьшен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Редактор текста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Это поле для ввода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форматирования текста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6" t="51317" r="24895" b="18821"/>
          <a:stretch/>
        </p:blipFill>
        <p:spPr bwMode="auto">
          <a:xfrm>
            <a:off x="755576" y="1939575"/>
            <a:ext cx="3092473" cy="21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2" t="53039" r="21693" b="21961"/>
          <a:stretch/>
        </p:blipFill>
        <p:spPr bwMode="auto">
          <a:xfrm>
            <a:off x="5192289" y="1939575"/>
            <a:ext cx="3718810" cy="22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187" y="136467"/>
            <a:ext cx="86409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Зебра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Это простой инструмент, который позволяет легко управлять объектами в рабочей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области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«Ладошка»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позволяет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перемещать объект </a:t>
            </a:r>
          </a:p>
          <a:p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нопки  "+ -"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изменять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размер 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масштаб </a:t>
            </a:r>
          </a:p>
          <a:p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нешнее </a:t>
            </a:r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кольцо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зебры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вращать объекты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«Карандаш»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режим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редактирования выбранного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объекта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«Корзина»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объект можно удалить 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4" t="49152" r="39782" b="29977"/>
          <a:stretch/>
        </p:blipFill>
        <p:spPr bwMode="auto">
          <a:xfrm>
            <a:off x="2267744" y="3001952"/>
            <a:ext cx="4248472" cy="36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Если щелкнуть правой кнопкой мыши по Зебре, то появится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контекстное меню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 списком дополнительных опций редактирования над выбранным объектом: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Команды контекстного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меню: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Send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to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Back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разместить позади всех остальных объектов.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Send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Backward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переместить назад на один шаг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Bring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to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Front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переместить на передний план.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Bring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itchFamily="34" charset="0"/>
              </a:rPr>
              <a:t>Forward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переместить вперед на один шаг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Cut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вырезать 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поместить в буфер обмена компьютера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Copy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скопировать на компьютер в буфер обмена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Paste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вставить скопированный или вырезанный объект из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буфер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обмена компьютера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Delete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удаляет выбранное.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44544" r="46154" b="26091"/>
          <a:stretch/>
        </p:blipFill>
        <p:spPr bwMode="auto">
          <a:xfrm>
            <a:off x="4738199" y="3881960"/>
            <a:ext cx="4276912" cy="27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1555" r="72933" b="56282"/>
          <a:stretch/>
        </p:blipFill>
        <p:spPr bwMode="auto">
          <a:xfrm>
            <a:off x="5364088" y="3171807"/>
            <a:ext cx="3673914" cy="360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12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«Пузырьковое»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меню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 каждом пузырьке указана команда или действие, которые при этом будут выполняться.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ставка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Загрузка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файлов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3. Вставка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объектов (линии, маркер)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4. Создание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фреймов (объединенных объектов)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5. Создание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или редактирования переходов между объектами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6. Настройка цвета и фона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6012159" y="3343872"/>
              <a:ext cx="2240805" cy="2749424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2800" y="3334512"/>
                <a:ext cx="2259523" cy="27681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11374" r="1955" b="19184"/>
          <a:stretch/>
        </p:blipFill>
        <p:spPr bwMode="auto">
          <a:xfrm>
            <a:off x="395536" y="1253754"/>
            <a:ext cx="8413229" cy="46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46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Добавление текста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48478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2994" r="31308" b="55817"/>
          <a:stretch/>
        </p:blipFill>
        <p:spPr bwMode="auto">
          <a:xfrm>
            <a:off x="539552" y="3163579"/>
            <a:ext cx="8421686" cy="29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файлов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4149080"/>
            <a:ext cx="648072" cy="64807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ПЛАН:</a:t>
            </a:r>
          </a:p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Знакомимся с возможностями социального сервиса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Prezi.com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Смотрим пример презентации, созданной в он-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лайн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среде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Prezi.com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Регистрируемся на сайте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Prezi.com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Учимся создавать презентацию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Выполняем индивидуальное и групповое  задания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45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1928" r="30720" b="60310"/>
          <a:stretch/>
        </p:blipFill>
        <p:spPr bwMode="auto">
          <a:xfrm>
            <a:off x="257555" y="3276719"/>
            <a:ext cx="8784976" cy="27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360" y="1052736"/>
            <a:ext cx="807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фигур, стрелок, линий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8360" y="4869160"/>
            <a:ext cx="109733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12638" b="47032"/>
          <a:stretch/>
        </p:blipFill>
        <p:spPr bwMode="auto">
          <a:xfrm>
            <a:off x="323528" y="2420888"/>
            <a:ext cx="8230253" cy="25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файлов с компьютера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03648" y="299695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792" y="4797152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6632"/>
            <a:ext cx="6522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файлов из Интернета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51347" r="24130" b="25194"/>
          <a:stretch/>
        </p:blipFill>
        <p:spPr bwMode="auto">
          <a:xfrm>
            <a:off x="1619672" y="1298504"/>
            <a:ext cx="5832648" cy="20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3291" r="6739" b="20572"/>
          <a:stretch/>
        </p:blipFill>
        <p:spPr bwMode="auto">
          <a:xfrm>
            <a:off x="1987332" y="3556531"/>
            <a:ext cx="5320972" cy="298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987332" y="1905120"/>
            <a:ext cx="1792580" cy="65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22920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35678" y="2420888"/>
            <a:ext cx="8280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232" b="27415"/>
          <a:stretch/>
        </p:blipFill>
        <p:spPr bwMode="auto">
          <a:xfrm>
            <a:off x="137800" y="1916832"/>
            <a:ext cx="880330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836712"/>
            <a:ext cx="6173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Загрузка видео с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Youtube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285293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6136" y="5085184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е данные 7"/>
              <p14:cNvContentPartPr/>
              <p14:nvPr/>
            </p14:nvContentPartPr>
            <p14:xfrm>
              <a:off x="2595600" y="4730760"/>
              <a:ext cx="373320" cy="24624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240" y="4721400"/>
                <a:ext cx="39204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2005" b="12942"/>
          <a:stretch/>
        </p:blipFill>
        <p:spPr bwMode="auto">
          <a:xfrm>
            <a:off x="360823" y="1533455"/>
            <a:ext cx="8328632" cy="48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80" y="620688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диаграммы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2708920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69000" y="2176304"/>
            <a:ext cx="14099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2724" b="26262"/>
          <a:stretch/>
        </p:blipFill>
        <p:spPr bwMode="auto">
          <a:xfrm>
            <a:off x="249962" y="2193795"/>
            <a:ext cx="8625531" cy="40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Вставка слайдов готовой презентации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PowerPoint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3356992"/>
            <a:ext cx="4320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5373216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2099" r="31001" b="54836"/>
          <a:stretch/>
        </p:blipFill>
        <p:spPr bwMode="auto">
          <a:xfrm>
            <a:off x="415657" y="3284984"/>
            <a:ext cx="83815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5846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Рамки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дают возможность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объединять несколько объектов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которые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дальнейшем будет отображаться как один кадр.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Виды рамок: 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квадратные скобки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окружность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прямоугольник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крытые рамки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Hidden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без внешнего контура при просмотре презентации.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4581128"/>
            <a:ext cx="936104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1954" r="31376" b="38624"/>
          <a:stretch/>
        </p:blipFill>
        <p:spPr bwMode="auto">
          <a:xfrm>
            <a:off x="899592" y="2072059"/>
            <a:ext cx="7904090" cy="45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39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Colors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здесь можно выбрать как готовые темы, так 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Theme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Vizart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позволяющая изменить вручную цвет фона, элементов, также цвет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 начертание текста (для кириллица доступны только шрифты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Gentium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Gentium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Italic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Myriad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Pro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43808" y="227687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15616" y="3356992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640" y="3717032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13823" r="11063" b="12563"/>
          <a:stretch/>
        </p:blipFill>
        <p:spPr bwMode="auto">
          <a:xfrm>
            <a:off x="827584" y="1193107"/>
            <a:ext cx="7992888" cy="51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Использование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Theme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Black" pitchFamily="34" charset="0"/>
              </a:rPr>
              <a:t>Vizart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39752" y="472514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5301208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40860" y="471636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40860" y="5301208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08104" y="6165304"/>
            <a:ext cx="528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36296" y="6165304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23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Настройка показа презентации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12186" r="-1343" b="6654"/>
          <a:stretch/>
        </p:blipFill>
        <p:spPr bwMode="auto">
          <a:xfrm>
            <a:off x="827584" y="1981638"/>
            <a:ext cx="7344816" cy="46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71900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1) Prezi.com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— это сервис, с помощью которого можно создать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онлайн, интерактивную презентацию нового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вида с нелинейной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структурой. Всю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презентацию можно свернуть в одну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картинку, и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напротив, каждый элемент презентации может быть увеличен (акцентирован) для более детального изучения и привлечения внимания.</a:t>
            </a:r>
          </a:p>
          <a:p>
            <a:pPr algn="just"/>
            <a:r>
              <a:rPr lang="ru-RU" sz="2200" b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Prezi.com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— это социальный сервис, а значит, создаваться презентации могут коллективно, и это качество можно использовать при работе над совместными проектами. Готовая презентация может быть успешно загружена на диск, ее дальнейшее использование не требует при этом установки какого-либо программного обеспечения. Как и любой социальный сервис Prezi.com требует регистрации на нем участников.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hlinkClick r:id="rId2"/>
              </a:rPr>
              <a:t>Пример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658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Что такое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Prezi.com?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20688"/>
            <a:ext cx="710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Управление презентацией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3227" r="7121" b="46886"/>
          <a:stretch/>
        </p:blipFill>
        <p:spPr bwMode="auto">
          <a:xfrm>
            <a:off x="539552" y="1384538"/>
            <a:ext cx="8064896" cy="287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6"/>
              <p14:cNvContentPartPr/>
              <p14:nvPr/>
            </p14:nvContentPartPr>
            <p14:xfrm>
              <a:off x="666720" y="2968560"/>
              <a:ext cx="206640" cy="69084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360" y="2959200"/>
                <a:ext cx="225360" cy="709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79512" y="494116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1. Публикация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+ возможность копирования  </a:t>
            </a:r>
          </a:p>
          <a:p>
            <a:pPr lvl="0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другими пользователями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Только публикация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76256" y="2204864"/>
            <a:ext cx="1368152" cy="617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76664" r="26731" b="6912"/>
          <a:stretch/>
        </p:blipFill>
        <p:spPr bwMode="auto">
          <a:xfrm>
            <a:off x="1439831" y="4327902"/>
            <a:ext cx="6582217" cy="176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2411760" y="6087960"/>
              <a:ext cx="4896544" cy="42120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2400" y="6078600"/>
                <a:ext cx="4915263" cy="439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467544" y="40466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Редактирование презентации</a:t>
            </a:r>
          </a:p>
          <a:p>
            <a:pPr marL="342900" lvl="0" indent="-342900">
              <a:buAutoNum type="arabicPeriod" startAt="2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Совместное редактирование</a:t>
            </a:r>
          </a:p>
          <a:p>
            <a:pPr marL="342900" lvl="0" indent="-342900"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Совместный просмотр</a:t>
            </a:r>
          </a:p>
          <a:p>
            <a:pPr marL="342900" lvl="0" indent="-342900">
              <a:buAutoNum type="arabicPeriod" startAt="4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Удаление презентации</a:t>
            </a:r>
          </a:p>
          <a:p>
            <a:pPr marL="342900" lvl="0" indent="-342900">
              <a:buAutoNum type="arabicPeriod" startAt="4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Создание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копии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342900" lvl="0" indent="-342900">
              <a:buAutoNum type="arabicPeriod" startAt="4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Загрузка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готовой презентации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диск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Кнопки управления просмотра презентации.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63635" r="7185" b="18182"/>
          <a:stretch/>
        </p:blipFill>
        <p:spPr bwMode="auto">
          <a:xfrm>
            <a:off x="163436" y="3789040"/>
            <a:ext cx="8889135" cy="150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4572000" y="4095720"/>
              <a:ext cx="3389760" cy="94500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2640" y="4086360"/>
                <a:ext cx="3408480" cy="963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395536" y="1700808"/>
            <a:ext cx="786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Презентацией можно управлять в ручном режиме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Настроить автоматический режим просмотра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3. Открыть презентацию во весь экран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Совместная работа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над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одной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презентацией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5877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редакторе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Prezi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есть возможность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режиме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online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работать над одной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презентацией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до 10 человек.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12293" r="23208" b="75414"/>
          <a:stretch/>
        </p:blipFill>
        <p:spPr bwMode="auto">
          <a:xfrm>
            <a:off x="533200" y="2204864"/>
            <a:ext cx="7675688" cy="154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:\лена\курсы\мастер-класс Дегтярева\иа.png"/>
          <p:cNvPicPr/>
          <p:nvPr/>
        </p:nvPicPr>
        <p:blipFill rotWithShape="1">
          <a:blip r:embed="rId3" cstate="print"/>
          <a:srcRect l="3013" t="4540" b="5234"/>
          <a:stretch/>
        </p:blipFill>
        <p:spPr bwMode="auto">
          <a:xfrm>
            <a:off x="544452" y="4077072"/>
            <a:ext cx="3113276" cy="2474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лена\курсы\мастер-класс Дегтярева\ап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573" y="4077072"/>
            <a:ext cx="2952328" cy="2474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771800" y="2852936"/>
            <a:ext cx="88592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314096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627784" y="5314237"/>
            <a:ext cx="1029944" cy="347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80312" y="5314237"/>
            <a:ext cx="828576" cy="347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Сохранинение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презентации на ПК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Презентацию, созданную в Prezi.com можно сохранять на ПК и запускать для демонстрации без подключения к Интернет.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Файл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сохраняется в формате архива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zip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Примечание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  В автономном режиме на ПК нельзя просмотреть встроенное с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YouTube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видео.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Скачанную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презентацию нельзя редактировать.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16250" r="16969" b="34242"/>
          <a:stretch/>
        </p:blipFill>
        <p:spPr bwMode="auto">
          <a:xfrm>
            <a:off x="179512" y="3114364"/>
            <a:ext cx="35350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16518" r="14017" b="60592"/>
          <a:stretch/>
        </p:blipFill>
        <p:spPr bwMode="auto">
          <a:xfrm>
            <a:off x="3912389" y="3114364"/>
            <a:ext cx="4942062" cy="11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16608" b="40062"/>
          <a:stretch/>
        </p:blipFill>
        <p:spPr bwMode="auto">
          <a:xfrm>
            <a:off x="4283968" y="4509120"/>
            <a:ext cx="3926160" cy="191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479715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47048" y="4005064"/>
            <a:ext cx="989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е данные 6"/>
              <p14:cNvContentPartPr/>
              <p14:nvPr/>
            </p14:nvContentPartPr>
            <p14:xfrm>
              <a:off x="658800" y="3579840"/>
              <a:ext cx="238320" cy="19080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440" y="3570480"/>
                <a:ext cx="25704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9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92397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Практические задания:</a:t>
            </a:r>
          </a:p>
          <a:p>
            <a:pPr algn="ctr"/>
            <a:endParaRPr lang="ru-RU" sz="2800" b="1" u="sng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Индивидуальное: папка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«Мастер-класс»,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документ «Индивидуальное задание»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Групповое: папка «Мастер-класс», документ    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«Групповое задание»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УДАЧИ В ОСВОЕНИИ НОВОГО СЕРВИСА!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ПРИ СОЗДАНИИ ПРЕЗЕНТАЦИИ ИСПОЛЬЗОВАЛИСЬ МАТЕРИАЛЫ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ДЕГТЯРЕВОЙ Е.А.,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УЧИТЕЛЯ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АНГЛИЙСКОГО ЯЗЫКА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ГБОУ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ВЕРХОТУРСКАЯ ГИМНАЗИЯ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1700" r="58355" b="54461"/>
          <a:stretch/>
        </p:blipFill>
        <p:spPr bwMode="auto">
          <a:xfrm>
            <a:off x="1475656" y="2636912"/>
            <a:ext cx="6704288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4334040" y="3119400"/>
              <a:ext cx="2119680" cy="61164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840" y="3056040"/>
                <a:ext cx="2151720" cy="738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23528" y="98072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Находим сайт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Prezi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поисковой системе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8274" r="5704" b="5976"/>
          <a:stretch/>
        </p:blipFill>
        <p:spPr bwMode="auto">
          <a:xfrm>
            <a:off x="899592" y="1626954"/>
            <a:ext cx="6930189" cy="49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Начинаем регистрацию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е данные 4"/>
              <p14:cNvContentPartPr/>
              <p14:nvPr/>
            </p14:nvContentPartPr>
            <p14:xfrm>
              <a:off x="7334280" y="2333520"/>
              <a:ext cx="341640" cy="1620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8440" y="2270160"/>
                <a:ext cx="373320" cy="143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Овал 5"/>
          <p:cNvSpPr/>
          <p:nvPr/>
        </p:nvSpPr>
        <p:spPr>
          <a:xfrm>
            <a:off x="6375800" y="1916832"/>
            <a:ext cx="778320" cy="432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4081396"/>
            <a:ext cx="1429992" cy="499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8426" r="4774" b="4906"/>
          <a:stretch/>
        </p:blipFill>
        <p:spPr bwMode="auto">
          <a:xfrm>
            <a:off x="911384" y="1347248"/>
            <a:ext cx="7551992" cy="52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49" y="404663"/>
            <a:ext cx="810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Выбираем бесплатную лицензию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6696" y="2852936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3968" y="5949280"/>
            <a:ext cx="7488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12417" r="5877" b="4958"/>
          <a:stretch/>
        </p:blipFill>
        <p:spPr bwMode="auto">
          <a:xfrm>
            <a:off x="611560" y="1300318"/>
            <a:ext cx="7953836" cy="53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2413080" y="3174840"/>
              <a:ext cx="555840" cy="17308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720" y="3165480"/>
                <a:ext cx="574560" cy="1749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55576" y="476672"/>
            <a:ext cx="786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Регистрируемся, не забудьте заполнить все поля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Рукописные данные 3"/>
              <p14:cNvContentPartPr/>
              <p14:nvPr/>
            </p14:nvContentPartPr>
            <p14:xfrm>
              <a:off x="3460680" y="6294600"/>
              <a:ext cx="302040" cy="28584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1320" y="6285240"/>
                <a:ext cx="32076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8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12220" r="5269" b="5613"/>
          <a:stretch/>
        </p:blipFill>
        <p:spPr bwMode="auto">
          <a:xfrm>
            <a:off x="652352" y="1412776"/>
            <a:ext cx="748819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77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Можно создавать презентацию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3238872"/>
            <a:ext cx="194421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2248" b="4208"/>
          <a:stretch/>
        </p:blipFill>
        <p:spPr bwMode="auto">
          <a:xfrm>
            <a:off x="395535" y="1268760"/>
            <a:ext cx="8461339" cy="54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2103480" y="2603520"/>
              <a:ext cx="206640" cy="2145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4120" y="2594160"/>
                <a:ext cx="225360" cy="233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251521" y="476672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Озаглавьте свою будущую презентацию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35696" y="4437112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798</Words>
  <Application>Microsoft Office PowerPoint</Application>
  <PresentationFormat>Экран (4:3)</PresentationFormat>
  <Paragraphs>124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47</cp:revision>
  <dcterms:created xsi:type="dcterms:W3CDTF">2012-02-17T17:58:47Z</dcterms:created>
  <dcterms:modified xsi:type="dcterms:W3CDTF">2012-03-26T17:51:53Z</dcterms:modified>
</cp:coreProperties>
</file>