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http://metodisty.ru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AAA954-05A2-4CDA-B477-7C61BBD2C855}" type="datetimeFigureOut">
              <a:rPr lang="ru-RU" smtClean="0"/>
              <a:t>12.08.2012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7712AB-C896-4D20-A4FC-6CFADDC5F6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866471"/>
      </p:ext>
    </p:extLst>
  </p:cSld>
  <p:clrMap bg1="lt1" tx1="dk1" bg2="lt2" tx2="dk2" accent1="accent1" accent2="accent2" accent3="accent3" accent4="accent4" accent5="accent5" accent6="accent6" hlink="hlink" folHlink="folHlink"/>
  <p:hf sldNum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http://metodisty.ru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6B68E-39C7-41E2-ABA8-CCB9079A57A4}" type="datetimeFigureOut">
              <a:rPr lang="ru-RU" smtClean="0"/>
              <a:t>12.08.2012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D0FCE-9C81-41E2-B9F7-3067B3803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308943"/>
      </p:ext>
    </p:extLst>
  </p:cSld>
  <p:clrMap bg1="lt1" tx1="dk1" bg2="lt2" tx2="dk2" accent1="accent1" accent2="accent2" accent3="accent3" accent4="accent4" accent5="accent5" accent6="accent6" hlink="hlink" folHlink="folHlink"/>
  <p:hf sldNum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http://metodisty.ru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0BC0788-5FB9-4016-9CE2-AD6740093156}" type="datetime1">
              <a:rPr lang="ru-RU" smtClean="0"/>
              <a:t>12.08.2012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092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4F237-E2D0-405D-9B91-022E7258FF6C}" type="datetime1">
              <a:rPr lang="ru-RU" smtClean="0"/>
              <a:t>12.08.2012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4846-D8C1-4429-AE5E-ED11069225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626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9A28-94E5-4033-ADCB-4F12EF7DF87E}" type="datetime1">
              <a:rPr lang="ru-RU" smtClean="0"/>
              <a:t>12.08.2012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4846-D8C1-4429-AE5E-ED11069225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616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2DB7-26D8-4440-940E-A67F64193770}" type="datetime1">
              <a:rPr lang="ru-RU" smtClean="0"/>
              <a:t>12.08.2012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4846-D8C1-4429-AE5E-ED11069225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428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A96D-073C-4CCA-9F24-C7297180DE1C}" type="datetime1">
              <a:rPr lang="ru-RU" smtClean="0"/>
              <a:t>12.08.2012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4846-D8C1-4429-AE5E-ED11069225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575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27C9A-0B44-4CDC-B67F-AFE78F98A41B}" type="datetime1">
              <a:rPr lang="ru-RU" smtClean="0"/>
              <a:t>12.08.2012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4846-D8C1-4429-AE5E-ED11069225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958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31ED-9683-4983-B0C4-0573F6B7A009}" type="datetime1">
              <a:rPr lang="ru-RU" smtClean="0"/>
              <a:t>12.08.2012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4846-D8C1-4429-AE5E-ED11069225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432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1A177-1C7F-4E97-A4DC-72D1D95759C6}" type="datetime1">
              <a:rPr lang="ru-RU" smtClean="0"/>
              <a:t>12.08.2012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4846-D8C1-4429-AE5E-ED11069225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130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D078-083F-4E99-B6EA-A203C9CDD6CA}" type="datetime1">
              <a:rPr lang="ru-RU" smtClean="0"/>
              <a:t>12.08.2012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4846-D8C1-4429-AE5E-ED11069225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805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D66F-9534-4B76-86AC-3FA38A1969B5}" type="datetime1">
              <a:rPr lang="ru-RU" smtClean="0"/>
              <a:t>12.08.2012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4846-D8C1-4429-AE5E-ED11069225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623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332B4-1516-490C-9386-579CA626229B}" type="datetime1">
              <a:rPr lang="ru-RU" smtClean="0"/>
              <a:t>12.08.2012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4846-D8C1-4429-AE5E-ED11069225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41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19D25-96EF-4056-89B9-4BD143A2A7AD}" type="datetime1">
              <a:rPr lang="ru-RU" smtClean="0"/>
              <a:t>12.08.2012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4846-D8C1-4429-AE5E-ED11069225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989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7D79C-FA83-492F-9740-EF86EED384E7}" type="datetime1">
              <a:rPr lang="ru-RU" smtClean="0"/>
              <a:t>12.08.2012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E4846-D8C1-4429-AE5E-ED11069225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52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188190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Рекомендации </a:t>
            </a:r>
            <a:r>
              <a:rPr lang="ru-RU" sz="3600" b="1" dirty="0"/>
              <a:t>по оформлению ссылок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40152" y="2859038"/>
            <a:ext cx="3203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Подготовила </a:t>
            </a:r>
          </a:p>
          <a:p>
            <a:r>
              <a:rPr lang="ru-RU" b="1" dirty="0" smtClean="0"/>
              <a:t>Тихомирова Анна Викторовна</a:t>
            </a:r>
          </a:p>
          <a:p>
            <a:r>
              <a:rPr lang="ru-RU" b="1" dirty="0"/>
              <a:t>у</a:t>
            </a:r>
            <a:r>
              <a:rPr lang="ru-RU" b="1" dirty="0" smtClean="0"/>
              <a:t>читель английского языка</a:t>
            </a:r>
          </a:p>
          <a:p>
            <a:r>
              <a:rPr lang="ru-RU" b="1" dirty="0" smtClean="0"/>
              <a:t>МБОУ СОШ № 2 г. Владимира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355976" y="634067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2012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7742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48680"/>
            <a:ext cx="842493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Уважаемые коллеги,  в целях соблюдения авторского права,  нам </a:t>
            </a:r>
            <a:endParaRPr lang="en-US" sz="2000" b="1" dirty="0" smtClean="0"/>
          </a:p>
          <a:p>
            <a:r>
              <a:rPr lang="ru-RU" sz="2000" b="1" dirty="0" smtClean="0"/>
              <a:t>необходимо размещать активные ссылки на все медиа ресурсы, </a:t>
            </a:r>
            <a:endParaRPr lang="en-US" sz="2000" b="1" dirty="0" smtClean="0"/>
          </a:p>
          <a:p>
            <a:r>
              <a:rPr lang="ru-RU" sz="2000" b="1" dirty="0" smtClean="0"/>
              <a:t>используемые в наших работах.</a:t>
            </a:r>
            <a:endParaRPr lang="en-US" sz="2000" b="1" dirty="0" smtClean="0"/>
          </a:p>
          <a:p>
            <a:endParaRPr lang="ru-RU" sz="2000" b="1" dirty="0" smtClean="0"/>
          </a:p>
          <a:p>
            <a:r>
              <a:rPr lang="ru-RU" sz="2000" b="1" dirty="0" smtClean="0"/>
              <a:t>Зачастую наши методические материалы насыщены большим количеством иллюстраций, видео и аудио материалов, ссылки на которые мы , как правило, размещаем на последнем слайде или странице работы.</a:t>
            </a:r>
            <a:endParaRPr lang="en-US" sz="2000" b="1" dirty="0" smtClean="0"/>
          </a:p>
          <a:p>
            <a:endParaRPr lang="ru-RU" sz="2000" b="1" dirty="0" smtClean="0"/>
          </a:p>
          <a:p>
            <a:r>
              <a:rPr lang="ru-RU" sz="2000" b="1" dirty="0" smtClean="0"/>
              <a:t>Для того, чтобы сделать ссылки более компактными и удобными для </a:t>
            </a:r>
            <a:endParaRPr lang="en-US" sz="2000" b="1" dirty="0" smtClean="0"/>
          </a:p>
          <a:p>
            <a:r>
              <a:rPr lang="ru-RU" sz="2000" b="1" dirty="0" smtClean="0"/>
              <a:t>дальнейшего использования предлагаю вам следующий вариант их оформления. </a:t>
            </a:r>
            <a:endParaRPr lang="en-US" sz="2000" b="1" dirty="0" smtClean="0"/>
          </a:p>
          <a:p>
            <a:endParaRPr lang="ru-RU" sz="2000" b="1" dirty="0" smtClean="0"/>
          </a:p>
          <a:p>
            <a:r>
              <a:rPr lang="ru-RU" sz="2000" b="1" dirty="0" smtClean="0"/>
              <a:t>Ссылку, которую мы копируем в адресной строке (часто они бываю достаточно длинными и могут занимать ни одну строчку) вполне возможно заменить словом или словосочетанием вместо цифр, букв и знаков из которых состоит любая ссылка.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02743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Выделяем и копируем ссылку на картинку в адресной строке</a:t>
            </a:r>
            <a:endParaRPr lang="ru-RU" sz="2000" b="1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b="14830"/>
          <a:stretch/>
        </p:blipFill>
        <p:spPr bwMode="auto">
          <a:xfrm>
            <a:off x="827584" y="918012"/>
            <a:ext cx="7704856" cy="5358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1763688" y="660758"/>
            <a:ext cx="936104" cy="9680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2987824" y="2132856"/>
            <a:ext cx="1152128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78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Вставляем ссылку на слайд презентации.</a:t>
            </a:r>
          </a:p>
          <a:p>
            <a:pPr algn="ctr"/>
            <a:r>
              <a:rPr lang="ru-RU" sz="2000" b="1" dirty="0" smtClean="0"/>
              <a:t>С помощью клавиши пробел или ENTER активизируем ссылку</a:t>
            </a:r>
            <a:endParaRPr lang="ru-RU" sz="2000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0" t="17269" r="3019" b="10242"/>
          <a:stretch/>
        </p:blipFill>
        <p:spPr bwMode="auto">
          <a:xfrm>
            <a:off x="1331640" y="1340768"/>
            <a:ext cx="6480720" cy="486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366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0618" y="260648"/>
            <a:ext cx="86409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2000" b="1" dirty="0" smtClean="0"/>
              <a:t>Выделяем ссылку и кликаем по ней правой кнопкой мыши</a:t>
            </a:r>
            <a:endParaRPr lang="ru-RU" sz="2000" b="1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20340" t="15832" r="2223" b="10220"/>
          <a:stretch/>
        </p:blipFill>
        <p:spPr bwMode="auto">
          <a:xfrm>
            <a:off x="1259632" y="1268760"/>
            <a:ext cx="6608783" cy="504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4298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Находим в открывшемся окне строку  ИЗМЕНИТЬ ГИПЕРССЫЛКУ</a:t>
            </a:r>
            <a:endParaRPr lang="ru-RU" sz="2000" b="1" dirty="0"/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1" r="1763"/>
          <a:stretch/>
        </p:blipFill>
        <p:spPr bwMode="auto">
          <a:xfrm>
            <a:off x="1412639" y="1196752"/>
            <a:ext cx="6534746" cy="4958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V="1">
            <a:off x="2555776" y="4221088"/>
            <a:ext cx="180020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81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332656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Кликаем по ней левой кнопкой мыши. </a:t>
            </a:r>
            <a:endParaRPr lang="en-US" sz="2000" b="1" dirty="0" smtClean="0"/>
          </a:p>
          <a:p>
            <a:pPr algn="ctr"/>
            <a:r>
              <a:rPr lang="ru-RU" sz="2000" b="1" dirty="0" smtClean="0"/>
              <a:t>Мы открыли окно ИЗМЕНЕНИЕ ГИПЕРССЫЛКИ</a:t>
            </a:r>
            <a:endParaRPr lang="ru-RU" sz="2000" b="1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0341" t="15230" r="1742" b="9619"/>
          <a:stretch/>
        </p:blipFill>
        <p:spPr bwMode="auto">
          <a:xfrm>
            <a:off x="1319133" y="1196752"/>
            <a:ext cx="6649749" cy="5130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Овал 4"/>
          <p:cNvSpPr/>
          <p:nvPr/>
        </p:nvSpPr>
        <p:spPr>
          <a:xfrm>
            <a:off x="1403648" y="2204864"/>
            <a:ext cx="151216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01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780" y="260648"/>
            <a:ext cx="87357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 верхней части окна находим строку ТЕКСТ. </a:t>
            </a:r>
            <a:endParaRPr lang="en-US" sz="2000" b="1" dirty="0" smtClean="0"/>
          </a:p>
          <a:p>
            <a:pPr algn="ctr"/>
            <a:r>
              <a:rPr lang="ru-RU" sz="2000" b="1" dirty="0" smtClean="0"/>
              <a:t>Удаляем тот текст, который присутствует в строке и </a:t>
            </a:r>
            <a:endParaRPr lang="en-US" sz="2000" b="1" dirty="0" smtClean="0"/>
          </a:p>
          <a:p>
            <a:pPr algn="ctr"/>
            <a:r>
              <a:rPr lang="ru-RU" sz="2000" b="1" dirty="0" smtClean="0"/>
              <a:t>заменяем его на удобный нам. </a:t>
            </a:r>
            <a:endParaRPr lang="en-US" sz="2000" b="1" dirty="0" smtClean="0"/>
          </a:p>
          <a:p>
            <a:pPr algn="ctr"/>
            <a:r>
              <a:rPr lang="ru-RU" sz="2000" b="1" dirty="0" smtClean="0"/>
              <a:t>После замены текста не забудьте кликнуть по кнопке ОК.</a:t>
            </a:r>
            <a:endParaRPr lang="ru-RU" sz="2000" b="1" dirty="0"/>
          </a:p>
        </p:txBody>
      </p:sp>
      <p:pic>
        <p:nvPicPr>
          <p:cNvPr id="3" name="Рисунок 2"/>
          <p:cNvPicPr>
            <a:picLocks/>
          </p:cNvPicPr>
          <p:nvPr/>
        </p:nvPicPr>
        <p:blipFill rotWithShape="1">
          <a:blip r:embed="rId2"/>
          <a:srcRect l="20036" t="16633" r="2189" b="9620"/>
          <a:stretch/>
        </p:blipFill>
        <p:spPr bwMode="auto">
          <a:xfrm>
            <a:off x="1223666" y="1584087"/>
            <a:ext cx="6637630" cy="50350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Овал 3"/>
          <p:cNvSpPr/>
          <p:nvPr/>
        </p:nvSpPr>
        <p:spPr>
          <a:xfrm>
            <a:off x="2373685" y="2708920"/>
            <a:ext cx="72008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788024" y="4437112"/>
            <a:ext cx="64807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61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177" y="476672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М</a:t>
            </a:r>
            <a:r>
              <a:rPr lang="ru-RU" sz="2000" b="1" dirty="0" smtClean="0"/>
              <a:t>ы получили компактную активную ссылку на картинку</a:t>
            </a:r>
            <a:endParaRPr lang="ru-RU" sz="20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" b="3497"/>
          <a:stretch/>
        </p:blipFill>
        <p:spPr bwMode="auto">
          <a:xfrm>
            <a:off x="1259632" y="1419225"/>
            <a:ext cx="6580414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06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227</Words>
  <Application>Microsoft Office PowerPoint</Application>
  <PresentationFormat>Экран (4:3)</PresentationFormat>
  <Paragraphs>31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10</cp:revision>
  <dcterms:created xsi:type="dcterms:W3CDTF">2012-08-12T09:43:03Z</dcterms:created>
  <dcterms:modified xsi:type="dcterms:W3CDTF">2012-08-12T11:23:47Z</dcterms:modified>
</cp:coreProperties>
</file>