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5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1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0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663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2141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695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548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01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948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92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68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81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21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24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09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82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19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46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958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  <p:sldLayoutId id="2147484158" r:id="rId13"/>
    <p:sldLayoutId id="2147484159" r:id="rId14"/>
    <p:sldLayoutId id="2147484160" r:id="rId15"/>
    <p:sldLayoutId id="2147484161" r:id="rId16"/>
    <p:sldLayoutId id="214748416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772870" cy="5400600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Peter Piper picked a peck of pickled peppers</a:t>
            </a: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peck of pickled peppers Peter Piper picked.</a:t>
            </a: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Peter Piper picked a peck of pickled peppers,</a:t>
            </a: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Where is the  peck of pickled peppers Peter Piper picked?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72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TC104033921[[fn=Дамаск]]</Template>
  <TotalTime>0</TotalTime>
  <Words>38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Rockwell</vt:lpstr>
      <vt:lpstr>Times New Roman</vt:lpstr>
      <vt:lpstr>Damask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Anny427</dc:creator>
  <cp:lastModifiedBy>Пользователь Windows</cp:lastModifiedBy>
  <cp:revision>2</cp:revision>
  <dcterms:created xsi:type="dcterms:W3CDTF">2014-09-14T20:24:25Z</dcterms:created>
  <dcterms:modified xsi:type="dcterms:W3CDTF">2014-09-14T20:34:22Z</dcterms:modified>
</cp:coreProperties>
</file>