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19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2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147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1109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76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9985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06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64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0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74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4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81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7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9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08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8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39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08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424936" cy="4038600"/>
          </a:xfrm>
        </p:spPr>
        <p:txBody>
          <a:bodyPr>
            <a:noAutofit/>
          </a:bodyPr>
          <a:lstStyle/>
          <a:p>
            <a:pPr marL="34290" indent="0">
              <a:lnSpc>
                <a:spcPct val="15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a Young Lady of Niger,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smiled as she rode on a tiger;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returned from the ride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Lady inside,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smile on the face of the tiger.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7194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Сектор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Anny427</dc:creator>
  <cp:lastModifiedBy>Пользователь Windows</cp:lastModifiedBy>
  <cp:revision>1</cp:revision>
  <dcterms:created xsi:type="dcterms:W3CDTF">2014-10-12T18:27:49Z</dcterms:created>
  <dcterms:modified xsi:type="dcterms:W3CDTF">2014-10-12T18:33:53Z</dcterms:modified>
</cp:coreProperties>
</file>